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9"/>
  </p:notesMasterIdLst>
  <p:handoutMasterIdLst>
    <p:handoutMasterId r:id="rId130"/>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68" r:id="rId42"/>
    <p:sldId id="772" r:id="rId43"/>
    <p:sldId id="769" r:id="rId44"/>
    <p:sldId id="756" r:id="rId45"/>
    <p:sldId id="757" r:id="rId46"/>
    <p:sldId id="758" r:id="rId47"/>
    <p:sldId id="759" r:id="rId48"/>
    <p:sldId id="773" r:id="rId49"/>
    <p:sldId id="774" r:id="rId50"/>
    <p:sldId id="771" r:id="rId51"/>
    <p:sldId id="667" r:id="rId52"/>
    <p:sldId id="668" r:id="rId53"/>
    <p:sldId id="669" r:id="rId54"/>
    <p:sldId id="670" r:id="rId55"/>
    <p:sldId id="671" r:id="rId56"/>
    <p:sldId id="672" r:id="rId57"/>
    <p:sldId id="760" r:id="rId58"/>
    <p:sldId id="761" r:id="rId59"/>
    <p:sldId id="762" r:id="rId60"/>
    <p:sldId id="763" r:id="rId61"/>
    <p:sldId id="677" r:id="rId62"/>
    <p:sldId id="678" r:id="rId63"/>
    <p:sldId id="679" r:id="rId64"/>
    <p:sldId id="680" r:id="rId65"/>
    <p:sldId id="681" r:id="rId66"/>
    <p:sldId id="682" r:id="rId67"/>
    <p:sldId id="684" r:id="rId68"/>
    <p:sldId id="764" r:id="rId69"/>
    <p:sldId id="765" r:id="rId70"/>
    <p:sldId id="688" r:id="rId71"/>
    <p:sldId id="689" r:id="rId72"/>
    <p:sldId id="690" r:id="rId73"/>
    <p:sldId id="691" r:id="rId74"/>
    <p:sldId id="692" r:id="rId75"/>
    <p:sldId id="693" r:id="rId76"/>
    <p:sldId id="694" r:id="rId77"/>
    <p:sldId id="695" r:id="rId78"/>
    <p:sldId id="696" r:id="rId79"/>
    <p:sldId id="697" r:id="rId80"/>
    <p:sldId id="698" r:id="rId81"/>
    <p:sldId id="699" r:id="rId82"/>
    <p:sldId id="742" r:id="rId83"/>
    <p:sldId id="743" r:id="rId84"/>
    <p:sldId id="744" r:id="rId85"/>
    <p:sldId id="745" r:id="rId86"/>
    <p:sldId id="766" r:id="rId87"/>
    <p:sldId id="746" r:id="rId88"/>
    <p:sldId id="700" r:id="rId89"/>
    <p:sldId id="701" r:id="rId90"/>
    <p:sldId id="702" r:id="rId91"/>
    <p:sldId id="703" r:id="rId92"/>
    <p:sldId id="704" r:id="rId93"/>
    <p:sldId id="705" r:id="rId94"/>
    <p:sldId id="706" r:id="rId95"/>
    <p:sldId id="707" r:id="rId96"/>
    <p:sldId id="708" r:id="rId97"/>
    <p:sldId id="709" r:id="rId98"/>
    <p:sldId id="710" r:id="rId99"/>
    <p:sldId id="711" r:id="rId100"/>
    <p:sldId id="712" r:id="rId101"/>
    <p:sldId id="713" r:id="rId102"/>
    <p:sldId id="714" r:id="rId103"/>
    <p:sldId id="715" r:id="rId104"/>
    <p:sldId id="716" r:id="rId105"/>
    <p:sldId id="717" r:id="rId106"/>
    <p:sldId id="718" r:id="rId107"/>
    <p:sldId id="719" r:id="rId108"/>
    <p:sldId id="720" r:id="rId109"/>
    <p:sldId id="721" r:id="rId110"/>
    <p:sldId id="722" r:id="rId111"/>
    <p:sldId id="723" r:id="rId112"/>
    <p:sldId id="724" r:id="rId113"/>
    <p:sldId id="725" r:id="rId114"/>
    <p:sldId id="726" r:id="rId115"/>
    <p:sldId id="727" r:id="rId116"/>
    <p:sldId id="728" r:id="rId117"/>
    <p:sldId id="729" r:id="rId118"/>
    <p:sldId id="730" r:id="rId119"/>
    <p:sldId id="731" r:id="rId120"/>
    <p:sldId id="732" r:id="rId121"/>
    <p:sldId id="733" r:id="rId122"/>
    <p:sldId id="734" r:id="rId123"/>
    <p:sldId id="735" r:id="rId124"/>
    <p:sldId id="736" r:id="rId125"/>
    <p:sldId id="737" r:id="rId126"/>
    <p:sldId id="738" r:id="rId127"/>
    <p:sldId id="739" r:id="rId128"/>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54" d="100"/>
          <a:sy n="54" d="100"/>
        </p:scale>
        <p:origin x="417" y="1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42262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58"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0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11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74.png"/><Relationship Id="rId4" Type="http://schemas.openxmlformats.org/officeDocument/2006/relationships/image" Target="../media/image173.png"/></Relationships>
</file>

<file path=ppt/slides/_rels/slide11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1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2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openrtm.org/ROBOMECH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9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9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9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101</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A7F2809-DFD3-4B76-9FF6-EF93D9C83423}"/>
              </a:ext>
            </a:extLst>
          </p:cNvPr>
          <p:cNvPicPr>
            <a:picLocks noChangeAspect="1"/>
          </p:cNvPicPr>
          <p:nvPr/>
        </p:nvPicPr>
        <p:blipFill>
          <a:blip r:embed="rId3"/>
          <a:stretch>
            <a:fillRect/>
          </a:stretch>
        </p:blipFill>
        <p:spPr>
          <a:xfrm>
            <a:off x="2456765" y="3016871"/>
            <a:ext cx="3735415" cy="38101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ja-JP" sz="1600" dirty="0">
              <a:solidFill>
                <a:srgbClr val="5F5F5F"/>
              </a:solidFill>
            </a:endParaRP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OpenRTM-aist_1.2.0</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r>
              <a:rPr lang="ja-JP" altLang="en-US" sz="2000" dirty="0">
                <a:solidFill>
                  <a:srgbClr val="5F5F5F"/>
                </a:solidFill>
              </a:rPr>
              <a:t>ポータブル版</a:t>
            </a:r>
            <a:r>
              <a:rPr lang="en-US" altLang="ja-JP" sz="2000" dirty="0">
                <a:solidFill>
                  <a:srgbClr val="5F5F5F"/>
                </a:solidFill>
              </a:rPr>
              <a:t>LibreOffice</a:t>
            </a: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部で使用する</a:t>
            </a:r>
            <a:r>
              <a:rPr lang="en-US" altLang="ja-JP" sz="1600" dirty="0">
                <a:solidFill>
                  <a:srgbClr val="5F5F5F"/>
                </a:solidFill>
              </a:rPr>
              <a:t>OpenOffice</a:t>
            </a:r>
            <a:r>
              <a:rPr lang="ja-JP" altLang="en-US" sz="1600" dirty="0">
                <a:solidFill>
                  <a:srgbClr val="5F5F5F"/>
                </a:solidFill>
              </a:rPr>
              <a:t>用</a:t>
            </a:r>
            <a:r>
              <a:rPr lang="en-US" altLang="ja-JP" sz="1600" dirty="0">
                <a:solidFill>
                  <a:srgbClr val="5F5F5F"/>
                </a:solidFill>
              </a:rPr>
              <a:t>RTC</a:t>
            </a:r>
            <a:r>
              <a:rPr lang="ja-JP" altLang="en-US" sz="1600" dirty="0">
                <a:solidFill>
                  <a:srgbClr val="5F5F5F"/>
                </a:solidFill>
              </a:rPr>
              <a:t>付属の</a:t>
            </a:r>
            <a:r>
              <a:rPr lang="en-US" altLang="ja-JP" sz="1600" dirty="0">
                <a:solidFill>
                  <a:srgbClr val="5F5F5F"/>
                </a:solidFill>
              </a:rPr>
              <a:t>LibreOffice</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http://openrtm.org/ROBOMECH2019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4" name="図 3">
            <a:extLst>
              <a:ext uri="{FF2B5EF4-FFF2-40B4-BE49-F238E27FC236}">
                <a16:creationId xmlns:a16="http://schemas.microsoft.com/office/drawing/2014/main" id="{4F0365E5-70C1-497F-BAFB-FAB88ADDF88A}"/>
              </a:ext>
            </a:extLst>
          </p:cNvPr>
          <p:cNvPicPr>
            <a:picLocks noChangeAspect="1"/>
          </p:cNvPicPr>
          <p:nvPr/>
        </p:nvPicPr>
        <p:blipFill>
          <a:blip r:embed="rId4"/>
          <a:stretch>
            <a:fillRect/>
          </a:stretch>
        </p:blipFill>
        <p:spPr>
          <a:xfrm>
            <a:off x="1655795" y="2077722"/>
            <a:ext cx="5832409" cy="4583293"/>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OpenRTM-aist-1.2.0-RELEASE_x86_64.msi</a:t>
            </a:r>
          </a:p>
          <a:p>
            <a:pPr lvl="1" eaLnBrk="1" hangingPunct="1">
              <a:lnSpc>
                <a:spcPct val="80000"/>
              </a:lnSpc>
              <a:defRPr/>
            </a:pPr>
            <a:r>
              <a:rPr lang="en-US" altLang="ja-JP" sz="1200" dirty="0">
                <a:solidFill>
                  <a:srgbClr val="5F5F5F"/>
                </a:solidFill>
              </a:rPr>
              <a:t>Visual Studio 2019</a:t>
            </a:r>
            <a:r>
              <a:rPr lang="ja-JP" altLang="en-US" sz="1200" dirty="0">
                <a:solidFill>
                  <a:srgbClr val="5F5F5F"/>
                </a:solidFill>
              </a:rPr>
              <a:t>をインストールした場合は</a:t>
            </a:r>
            <a:r>
              <a:rPr lang="en-US" altLang="ja-JP" sz="1200" dirty="0">
                <a:solidFill>
                  <a:srgbClr val="5F5F5F"/>
                </a:solidFill>
              </a:rPr>
              <a:t>OpenRTM-aist-1.2.1-RC190514</a:t>
            </a:r>
            <a:r>
              <a:rPr lang="ja-JP" altLang="en-US" sz="1200" dirty="0">
                <a:solidFill>
                  <a:srgbClr val="5F5F5F"/>
                </a:solidFill>
              </a:rPr>
              <a:t>をインストールする</a:t>
            </a:r>
            <a:endParaRPr lang="en-US" altLang="ja-JP" sz="1200" dirty="0">
              <a:solidFill>
                <a:srgbClr val="5F5F5F"/>
              </a:solidFill>
            </a:endParaRP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python-2.7.16.amd64.msi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a:p>
            <a:pPr lvl="1" eaLnBrk="1" hangingPunct="1">
              <a:lnSpc>
                <a:spcPct val="80000"/>
              </a:lnSpc>
              <a:defRPr/>
            </a:pPr>
            <a:r>
              <a:rPr lang="ja-JP" altLang="en-US" sz="1200" dirty="0">
                <a:solidFill>
                  <a:srgbClr val="5F5F5F"/>
                </a:solidFill>
              </a:rPr>
              <a:t>もしくは</a:t>
            </a:r>
            <a:r>
              <a:rPr lang="en-US" altLang="ja-JP" sz="12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65076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44</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44</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45</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45</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46</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46</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49</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49</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OpenRTM-aist_1.2.0_ubuntu18.04_amd64_package.tar.gz</a:t>
            </a:r>
          </a:p>
          <a:p>
            <a:pPr lvl="1" eaLnBrk="1" hangingPunct="1">
              <a:lnSpc>
                <a:spcPct val="80000"/>
              </a:lnSpc>
            </a:pPr>
            <a:r>
              <a:rPr lang="en-US" altLang="ja-JP" sz="1200" dirty="0">
                <a:solidFill>
                  <a:srgbClr val="5F5F5F"/>
                </a:solidFill>
              </a:rPr>
              <a:t>$ cd OpenRTM-aist_1.2.0_ubuntu18.04_amd64_package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r>
              <a:rPr lang="en-US" altLang="ja-JP" sz="1200" dirty="0">
                <a:solidFill>
                  <a:srgbClr val="5F5F5F"/>
                </a:solidFill>
              </a:rPr>
              <a:t>$ cd ..</a:t>
            </a:r>
          </a:p>
          <a:p>
            <a:pPr lvl="1" eaLnBrk="1" hangingPunct="1">
              <a:lnSpc>
                <a:spcPct val="80000"/>
              </a:lnSpc>
            </a:pPr>
            <a:endParaRPr lang="en-US" altLang="ja-JP" sz="12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https://github.com/OpenRTM/OpenRTP-aist/releases/download/v1.2.0/OpenRTP-aist_1.2.0_ubuntu18.04_amd64_package.tar.gz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OpenRTP-aist_1.2.0_ubuntu18.04_amd64_package.tar.gz</a:t>
            </a:r>
          </a:p>
          <a:p>
            <a:pPr lvl="1" eaLnBrk="1" hangingPunct="1">
              <a:lnSpc>
                <a:spcPct val="80000"/>
              </a:lnSpc>
            </a:pPr>
            <a:r>
              <a:rPr lang="en-US" altLang="ja-JP" sz="1200" dirty="0">
                <a:solidFill>
                  <a:srgbClr val="5F5F5F"/>
                </a:solidFill>
              </a:rPr>
              <a:t>$ cd OpenRTP-aist_1.2.0_ubuntu18.04_amd64_package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r>
              <a:rPr lang="en-US" altLang="ja-JP" sz="1200" dirty="0">
                <a:solidFill>
                  <a:srgbClr val="5F5F5F"/>
                </a:solidFill>
              </a:rPr>
              <a:t>$ cd ..</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51</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51</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52</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52</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53</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53</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54</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54</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55</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55</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56</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56</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57</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57</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58</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58</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59</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59</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60</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60</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61</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61</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62</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63</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63</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64</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64</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65</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65</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66</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66</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68</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68</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69</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69</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88</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35011</TotalTime>
  <Words>10896</Words>
  <Application>Microsoft Office PowerPoint</Application>
  <PresentationFormat>画面に合わせる (4:3)</PresentationFormat>
  <Paragraphs>1803</Paragraphs>
  <Slides>127</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127</vt:i4>
      </vt:variant>
    </vt:vector>
  </HeadingPairs>
  <TitlesOfParts>
    <vt:vector size="131"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RTC Builderの起動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1189</cp:revision>
  <cp:lastPrinted>2019-05-31T00:40:17Z</cp:lastPrinted>
  <dcterms:created xsi:type="dcterms:W3CDTF">2005-10-20T13:06:43Z</dcterms:created>
  <dcterms:modified xsi:type="dcterms:W3CDTF">2019-05-31T00:54:15Z</dcterms:modified>
</cp:coreProperties>
</file>